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ounded Rectangle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ounded Rectangle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4A8D-8960-4FA9-AF65-31526FB52937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77F6AAE-DDB5-44C0-AD7C-3083D0202D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2D559-4633-49C1-B2C0-9C67C91D144F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3F8E9-AA36-4D83-9AE9-5AD011FAF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CCAEA-D300-4674-8A20-B51F41FBF47A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2110A-9C9B-48B9-9A59-F2341EAE03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3DD38-913B-410E-A62F-E2FD91AD0817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5A134-0FC2-481C-97DD-73E7D24C5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C5F92-4109-42FF-8DE1-CE60B5907BCF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00B20-547D-4992-A369-2644C928D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EE53B-70F2-4DFA-97C1-4E66705004E7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D9BBD-A29E-4E86-894C-096ECC4E6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ED26091-1292-4E07-B397-8583F8BCE3DC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292E16-E48D-4B2D-920D-95D7524F5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02589-5ED1-4FA7-9B1C-EC71EBDD3FBD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6C4E3-B60E-4412-B947-4CF90DBE4E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AB7E0-8FC7-44C0-BA85-E8988060B7C2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83A09-D81D-4B3A-85BA-B2D26F3D0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7C3A9-8EC7-4E6C-B5B5-2990F2B37BCA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BE2CE-9FF3-438D-8B5D-5B98C9503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D5323-3267-4E5A-A59E-DB4A2028E16D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60286-5942-42ED-8FB2-061825EBF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4295B2-767A-441B-97E9-8F31F19A0B77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3C104E-ABB7-49E2-8F25-D8290DE84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5" r:id="rId5"/>
    <p:sldLayoutId id="2147483686" r:id="rId6"/>
    <p:sldLayoutId id="2147483680" r:id="rId7"/>
    <p:sldLayoutId id="2147483679" r:id="rId8"/>
    <p:sldLayoutId id="2147483678" r:id="rId9"/>
    <p:sldLayoutId id="2147483677" r:id="rId10"/>
    <p:sldLayoutId id="21474836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400" b="1" dirty="0" smtClean="0">
                <a:latin typeface="+mn-lt"/>
              </a:rPr>
              <a:t>SECULAR HUMANISM</a:t>
            </a:r>
            <a:endParaRPr lang="en-US" sz="5400" b="1" dirty="0">
              <a:latin typeface="+mn-lt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endParaRPr lang="en-US" sz="1800" smtClean="0"/>
          </a:p>
          <a:p>
            <a:pPr marL="63500"/>
            <a:endParaRPr lang="en-US" sz="1800" smtClean="0"/>
          </a:p>
          <a:p>
            <a:pPr marL="63500"/>
            <a:r>
              <a:rPr lang="en-US" sz="1800" smtClean="0"/>
              <a:t>PHILIP KITCHER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NON-LITERALISM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“JESUS ROSE FROM THE DEAD” IS NOT LITERALLY TRUE; THE SENTENCE EXPRESSES AN IMPORTANT TRUTH ABOUT THE SIGNIFICANCE OF THE DEEDS AND CHARACTER OF JESUS FOR HUMAN LIFE.</a:t>
            </a:r>
          </a:p>
          <a:p>
            <a:endParaRPr lang="en-US" smtClean="0"/>
          </a:p>
          <a:p>
            <a:r>
              <a:rPr lang="en-US" smtClean="0"/>
              <a:t>DEFINITE INTERPRETATION</a:t>
            </a:r>
          </a:p>
          <a:p>
            <a:r>
              <a:rPr lang="en-US" smtClean="0"/>
              <a:t>INDEFINITE INSPIRATION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FAITH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DOCTRINAL – BELIEF IN THE TRUTH OF DOCTRINAL STATEMENTS.   (BEYOND THE EVIDENCE???)</a:t>
            </a:r>
          </a:p>
          <a:p>
            <a:endParaRPr lang="en-US" smtClean="0"/>
          </a:p>
          <a:p>
            <a:r>
              <a:rPr lang="en-US" smtClean="0"/>
              <a:t>ORIENTATIONAL – COMMITMENT TO VALUES EXPRESSED (NON-LITERALLY) IN RELIGIOUS TEXTS.    DOCTRINES PLAY A ROLE IN REINFORCING THESE VALUES AND IN INSPIRING CONDUCT.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DEWEY’S “COMMON FAITH”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ABANDONS THE TRANSCENDENT.</a:t>
            </a:r>
          </a:p>
          <a:p>
            <a:r>
              <a:rPr lang="en-US" smtClean="0"/>
              <a:t>ABANDONS LITERALISM.</a:t>
            </a:r>
          </a:p>
          <a:p>
            <a:endParaRPr lang="en-US" smtClean="0"/>
          </a:p>
          <a:p>
            <a:r>
              <a:rPr lang="en-US" smtClean="0"/>
              <a:t>COMMITTED TO RELIGIONS AS ORIENTATIONS TOWARDS WHAT IS VALUABLE.</a:t>
            </a:r>
          </a:p>
          <a:p>
            <a:r>
              <a:rPr lang="en-US" smtClean="0"/>
              <a:t>RECOGNIZES THE NEED FOR WAYS OF SUSTAINING AND PROMOTING THESE ORIENTATIONS AND VALUES.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NATURAL REACTION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DEWEY PRESERVES IS TOO THIN TO DISCHARGE THE PURPOSES RELIGION HAS TRADITIONALLY SERVED.</a:t>
            </a:r>
          </a:p>
          <a:p>
            <a:r>
              <a:rPr lang="en-US" smtClean="0"/>
              <a:t>THIS IS “RELIGION” ONLY FOR A COMFORTABLE ELITE.</a:t>
            </a:r>
          </a:p>
          <a:p>
            <a:r>
              <a:rPr lang="en-US" smtClean="0"/>
              <a:t>IT CANNOT HOPE TO MAKE HEADWAY IN A WORLD THAT HAS RETURNED TO LITERALISM.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YET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ONE OF THE MOST OBVIOUS FACTS ABOUT RELIGIONS COMMITTED TO THE TRANSCENDENT IS THEIR DIVISIVENESS.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SO IT IS WORTH EXPLORING WHETHER DEWEY’S HOPE CAN BE FULFILLED.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OPENLY – BY GIVING UP DEWEY’S PRESERVATION OF RELIGIOUS LANGUAGE IN FAVOR OF FORTHRIGHT SECULAR HUMANISM.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CONTEMPORARY ATHEISM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SECULAR HUMANISM IS NOT MILITANT MODERN ATHEISM.</a:t>
            </a:r>
          </a:p>
          <a:p>
            <a:endParaRPr lang="en-US" smtClean="0"/>
          </a:p>
          <a:p>
            <a:r>
              <a:rPr lang="en-US" smtClean="0"/>
              <a:t>IT RECOGNIZES (AS DEWEY DID) THE ENDURING CONTRIBUTIONS OF RELIGIONS TO HUMAN LIFE.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3352800" y="1143000"/>
            <a:ext cx="5791200" cy="5334000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dirty="0" smtClean="0"/>
              <a:t>   I SHOULD LIKE TO TURN THE STATEMENT AROUND AND SAY THAT WHEREVER THIS CHANGE TAKES PLACE THERE IS A DEFINITELY RELIGIOUS ATTITUDE.   IT IS NOT A RELIGION THAT BRINGS IT ABOUT, BUT, WHENEVER IT OCCURS, FROM WHATEVER CAUSE AND BY WHATEVER MEANS, THERE IS A RELIGIOUS OUTLOOK AND FUNCTION.</a:t>
            </a:r>
            <a:endParaRPr lang="en-US" dirty="0"/>
          </a:p>
        </p:txBody>
      </p:sp>
      <p:pic>
        <p:nvPicPr>
          <p:cNvPr id="28674" name="Picture Placeholder 5" descr="Dewey 4.jpg"/>
          <p:cNvPicPr>
            <a:picLocks noGrp="1" noChangeAspect="1"/>
          </p:cNvPicPr>
          <p:nvPr>
            <p:ph type="pic" idx="4294967295"/>
          </p:nvPr>
        </p:nvPicPr>
        <p:blipFill>
          <a:blip r:embed="rId2"/>
          <a:srcRect t="10451" b="10451"/>
          <a:stretch>
            <a:fillRect/>
          </a:stretch>
        </p:blipFill>
        <p:spPr>
          <a:xfrm>
            <a:off x="228600" y="1600200"/>
            <a:ext cx="2492375" cy="32019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RELIGION?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SOCIAL ROLES IN THE EVOLUTION OF THE ETHICAL PROJECT.</a:t>
            </a:r>
          </a:p>
          <a:p>
            <a:endParaRPr lang="en-US" smtClean="0"/>
          </a:p>
          <a:p>
            <a:r>
              <a:rPr lang="en-US" smtClean="0"/>
              <a:t>FROM COOPERATION TO SUSTAINING REFLECTIONS ON HUMAN LIFE (THE “LARGE QUESTIONS”)</a:t>
            </a:r>
          </a:p>
          <a:p>
            <a:endParaRPr lang="en-US" smtClean="0"/>
          </a:p>
          <a:p>
            <a:r>
              <a:rPr lang="en-US" smtClean="0"/>
              <a:t>INSTITUTIONALIZED IN SOCIETIES FOR THOUSANDS OF YEARS.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RESIDUAL NEEDS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DEWEY WAS RIGHT TO SEE THAT THE FUNCTIONS STILL NEED TO BE FULFILLED.</a:t>
            </a:r>
          </a:p>
          <a:p>
            <a:endParaRPr lang="en-US" smtClean="0"/>
          </a:p>
          <a:p>
            <a:r>
              <a:rPr lang="en-US" smtClean="0"/>
              <a:t>SECULAR HUMANISM APPROACHES THEM MORE OPENLY.</a:t>
            </a:r>
          </a:p>
          <a:p>
            <a:endParaRPr lang="en-US" smtClean="0"/>
          </a:p>
          <a:p>
            <a:r>
              <a:rPr lang="en-US" smtClean="0"/>
              <a:t>DISCHARGING THEM IS CRUCIAL TO REACHING THE SITUATION FROM WHICH DEWEY THOUGHT HE COULD BEGIN.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COMMUNITY</a:t>
            </a:r>
          </a:p>
          <a:p>
            <a:endParaRPr lang="en-US" smtClean="0"/>
          </a:p>
          <a:p>
            <a:r>
              <a:rPr lang="en-US" smtClean="0"/>
              <a:t>MEANING</a:t>
            </a:r>
          </a:p>
          <a:p>
            <a:endParaRPr lang="en-US" smtClean="0"/>
          </a:p>
          <a:p>
            <a:r>
              <a:rPr lang="en-US" smtClean="0"/>
              <a:t>DEATH</a:t>
            </a:r>
          </a:p>
          <a:p>
            <a:endParaRPr lang="en-US" smtClean="0"/>
          </a:p>
          <a:p>
            <a:r>
              <a:rPr lang="en-US" smtClean="0"/>
              <a:t>THE DARKNESS OF THE HUMAN CONDITION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DEWEY AND JAMES REVISITED</a:t>
            </a:r>
          </a:p>
        </p:txBody>
      </p:sp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JAMES’ CENTRAL PROBLEM: RECONCILING SCIENCE AND RELIGION</a:t>
            </a:r>
          </a:p>
          <a:p>
            <a:endParaRPr lang="en-US" smtClean="0"/>
          </a:p>
          <a:p>
            <a:r>
              <a:rPr lang="en-US" smtClean="0"/>
              <a:t>FOR DEWEY THIS IS </a:t>
            </a:r>
            <a:r>
              <a:rPr lang="en-US" i="1" smtClean="0"/>
              <a:t>ONE</a:t>
            </a:r>
            <a:r>
              <a:rPr lang="en-US" smtClean="0"/>
              <a:t> PROBLEM.</a:t>
            </a:r>
          </a:p>
          <a:p>
            <a:endParaRPr lang="en-US" smtClean="0"/>
          </a:p>
          <a:p>
            <a:r>
              <a:rPr lang="en-US" smtClean="0"/>
              <a:t>ONE TASK ARISING WITHIN THE PROJECT OF DEVELOPING A LIBERAL, DEMOCRATIC WORLD-VIEW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PROBLEM OF THE PUBLIC (AGAIN)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IN COMPLEX DEMOCRACIES (AND IN OTHER SOCIETIES, TOO) THERE ARE NO GOOD SURROGATES FOR RELIGIOUS INSTITUTIONS.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 smtClean="0"/>
          </a:p>
          <a:p>
            <a:pPr marL="92583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SERIOUS DISCUSSION</a:t>
            </a:r>
          </a:p>
          <a:p>
            <a:pPr marL="92583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JOINT PROJECTS</a:t>
            </a:r>
          </a:p>
          <a:p>
            <a:pPr marL="633222" indent="-514350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dirty="0" smtClean="0"/>
          </a:p>
          <a:p>
            <a:pPr marL="633222" indent="-51435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IMITATIONS ARE TYPICALLY FEEBLE.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SOCIAL JUSTICE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THE PROBLEM IS AMELIORATED IN THE SOCIETIES WHERE THERE IS MORE SOCIAL JUSTICE.</a:t>
            </a:r>
          </a:p>
          <a:p>
            <a:endParaRPr lang="en-US" smtClean="0"/>
          </a:p>
          <a:p>
            <a:r>
              <a:rPr lang="en-US" smtClean="0"/>
              <a:t>THIS IS EXPECTED, GIVEN THE CORRELATION BETWEEN RELIGIOSITY AND VULNERABILITY.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MEANING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THERE IS NO GENERAL PROBLEM OF RESTORING MEANINGFULNESS IN A SECULAR FRAMEWORK.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THERE ARE PARTICULAR PROBLEMS IN PROVIDING PEOPLE WITH OPPORTUNITIES FOR MEANINGFUL LIVES.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THESE ARISE FROM LACK OF OPPORTUNITIES AND LACK OF COMMUNITY.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DEATH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IS THE LURE OF IMMORTALITY?</a:t>
            </a:r>
          </a:p>
          <a:p>
            <a:endParaRPr lang="en-US" smtClean="0"/>
          </a:p>
          <a:p>
            <a:r>
              <a:rPr lang="en-US" smtClean="0"/>
              <a:t>CAN WE ENVISAGE LIFE WITHOUT PROJECTS AND ACTIVE STRIVING?</a:t>
            </a:r>
          </a:p>
          <a:p>
            <a:endParaRPr lang="en-US" smtClean="0"/>
          </a:p>
          <a:p>
            <a:r>
              <a:rPr lang="en-US" smtClean="0"/>
              <a:t>RATIONAL FEARS</a:t>
            </a:r>
          </a:p>
          <a:p>
            <a:endParaRPr lang="en-US" smtClean="0"/>
          </a:p>
          <a:p>
            <a:pPr lvl="2"/>
            <a:r>
              <a:rPr lang="en-US" smtClean="0"/>
              <a:t>PREMATURE CESSATION</a:t>
            </a:r>
          </a:p>
          <a:p>
            <a:pPr lvl="2"/>
            <a:r>
              <a:rPr lang="en-US" smtClean="0"/>
              <a:t>THE LOSS OF OTHERS.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DILUTED LIBERALISM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THIS IS A SATISFACTORY PICTURE FOR COMFORTABLY INTELLECTUALS.</a:t>
            </a:r>
          </a:p>
          <a:p>
            <a:endParaRPr lang="en-US" smtClean="0"/>
          </a:p>
          <a:p>
            <a:r>
              <a:rPr lang="en-US" smtClean="0"/>
              <a:t>IT IGNORES THE DARK SIDE OF HUMAN NATURE.</a:t>
            </a:r>
          </a:p>
          <a:p>
            <a:endParaRPr lang="en-US" smtClean="0"/>
          </a:p>
          <a:p>
            <a:r>
              <a:rPr lang="en-US" smtClean="0"/>
              <a:t>BUT THERE ARE KARAMAZOVS.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SERIOUS CHARGES DON’T SHOW THAT A SATISFACTORY SECULAR HUMANISM IS IMPOSSIBLE.</a:t>
            </a:r>
          </a:p>
          <a:p>
            <a:r>
              <a:rPr lang="en-US" smtClean="0"/>
              <a:t>THEY MIGHT BE ADDRESSED BY A SERIES OF EXPERIMENTS (DEWEY WOULD APPROVE).</a:t>
            </a:r>
          </a:p>
          <a:p>
            <a:r>
              <a:rPr lang="en-US" smtClean="0"/>
              <a:t>BUT WE SHOULD REMEMBER THAT IT TAKES TIME FOR EXPERIMENTS TO 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SHARED ASSUMPTION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BOTH JAMES AND DEWEY TAKE THE PROBLEM TO ARISE BECAUSE BELIEF IN TRANSCENDENT (SUPERNATURAL) BEINGS HAS BECOME IMPOSSIBLE.</a:t>
            </a:r>
          </a:p>
          <a:p>
            <a:endParaRPr lang="en-US" smtClean="0"/>
          </a:p>
          <a:p>
            <a:r>
              <a:rPr lang="en-US" smtClean="0"/>
              <a:t>THAT IS NOT OUR PREDICAMENT.</a:t>
            </a:r>
          </a:p>
          <a:p>
            <a:r>
              <a:rPr lang="en-US" smtClean="0"/>
              <a:t>RELIGIONS JAMES AND DEWEY THOUGHT DISCREDITED FLOURISH TODAY.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ARGUMENT FROM SYMMETRY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BELIEF IN THE EXISTENCE OF TRANSCENDENT BEINGS RESTS ON THE SAME GROUNDS IN ALL CASES.</a:t>
            </a:r>
          </a:p>
          <a:p>
            <a:r>
              <a:rPr lang="en-US" smtClean="0"/>
              <a:t>THOSE GROUNDS ESSENTIALLY INVOLVE TRANSMISSION FROM EPISODES OF REVELATION IN THE DISTANT PAST.</a:t>
            </a:r>
          </a:p>
          <a:p>
            <a:r>
              <a:rPr lang="en-US" smtClean="0"/>
              <a:t>BUT THE CHARACTER OF THE BEINGS REVEALED IS RADICALLY DIFFERENT IN DIFFERENT CASES.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FURTHER …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PROCESSES THROUGH WHICH RELIGIOUS DOCTRINES EVOLVE ARE  NOT CONDUCIVE TO THE DELIVERY OF TRUTH.</a:t>
            </a:r>
          </a:p>
          <a:p>
            <a:r>
              <a:rPr lang="en-US" smtClean="0"/>
              <a:t>THE PROCESSES THROUGH WHICH PEOPLE COME TO BELIEVE ARE NOT CONDUCIVE TO THE DELIVERY OF TRUTH.</a:t>
            </a:r>
          </a:p>
          <a:p>
            <a:r>
              <a:rPr lang="en-US" smtClean="0"/>
              <a:t>RELIGIOUS EXPERIENCES ARE FRAMED IN THE CATEGORIES MADE AVAILABLE BY RELIGIOUS TRADITIONS.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“AGNOSTO-ATHEISM”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ALL THE VIEWS OF THE TRANSCENDENT PROPOSED IN THE WORLD’S RELIGIONS ARE ALMOST CERTAINLY FALSE.</a:t>
            </a:r>
          </a:p>
          <a:p>
            <a:r>
              <a:rPr lang="en-US" smtClean="0"/>
              <a:t>APPLICATION OF ANY CONCEPT – EVEN </a:t>
            </a:r>
            <a:r>
              <a:rPr lang="en-US" i="1" smtClean="0"/>
              <a:t>PERSON</a:t>
            </a:r>
            <a:r>
              <a:rPr lang="en-US" smtClean="0"/>
              <a:t>, OR </a:t>
            </a:r>
            <a:r>
              <a:rPr lang="en-US" i="1" smtClean="0"/>
              <a:t>MIND</a:t>
            </a:r>
            <a:r>
              <a:rPr lang="en-US" smtClean="0"/>
              <a:t>, OR </a:t>
            </a:r>
            <a:r>
              <a:rPr lang="en-US" i="1" smtClean="0"/>
              <a:t>CREATOR</a:t>
            </a:r>
            <a:r>
              <a:rPr lang="en-US" smtClean="0"/>
              <a:t> – IS UNWARRANTED.</a:t>
            </a:r>
          </a:p>
          <a:p>
            <a:r>
              <a:rPr lang="en-US" smtClean="0"/>
              <a:t>WE CANNOT TELL IF FUTURE DISCOVERIES WILL RECOGNIZE SOMETHING PLAUSIBLY VIEWED AS “TRANSCENDENT”.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VARIETIES OF RELIGION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NOT ALL RELIGIONS INVOKE TRANSCENDENT ENTITIES.</a:t>
            </a:r>
          </a:p>
          <a:p>
            <a:endParaRPr lang="en-US" smtClean="0"/>
          </a:p>
          <a:p>
            <a:r>
              <a:rPr lang="en-US" smtClean="0"/>
              <a:t>NOT ALL RELIGIONS INVOKE “THE TRANSCENDENT”.</a:t>
            </a:r>
          </a:p>
          <a:p>
            <a:endParaRPr lang="en-US" smtClean="0"/>
          </a:p>
          <a:p>
            <a:r>
              <a:rPr lang="en-US" smtClean="0"/>
              <a:t>BUT TYPES OF LITERALISM ARE COMMON.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EXTREME LITERALISM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THE CREATION STORY IS LITERALLY TRUE.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HENCE ALL THE MAJOR TYPES OF PLANTS AND ANIMALS CAME INTO BEING AT THE SAME TIME.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HENCE THE VIEWS OF COSMOLOGISTS, GEOLOGISTS AND EVOLUTIONARY BIOLOGISTS ABOUT THE HISTORY OF THE UNIVERSE ARE ALL WRONG.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 EXTREME LITERALISM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“JESUS ROSE FROM THE DEAD” IS LITERALLY TRUE.</a:t>
            </a:r>
          </a:p>
          <a:p>
            <a:endParaRPr lang="en-US" smtClean="0"/>
          </a:p>
          <a:p>
            <a:r>
              <a:rPr lang="en-US" smtClean="0"/>
              <a:t>THAT IS:</a:t>
            </a:r>
          </a:p>
          <a:p>
            <a:endParaRPr lang="en-US" smtClean="0"/>
          </a:p>
          <a:p>
            <a:pPr lvl="1">
              <a:buFont typeface="Georgia" pitchFamily="18" charset="0"/>
              <a:buNone/>
            </a:pPr>
            <a:r>
              <a:rPr lang="en-US" smtClean="0"/>
              <a:t>   THERE WAS A TIME AT WHICH THE BEING WE KNOW AS JESUS WAS LITERALLY DEAD, AND A LATER TIME AT WHICH HE WAS FULLY ALIVE.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86</TotalTime>
  <Words>795</Words>
  <Application>Microsoft Office PowerPoint</Application>
  <PresentationFormat>On-screen Show (4:3)</PresentationFormat>
  <Paragraphs>133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Georgia</vt:lpstr>
      <vt:lpstr>Arial</vt:lpstr>
      <vt:lpstr>Trebuchet MS</vt:lpstr>
      <vt:lpstr>Wingdings 2</vt:lpstr>
      <vt:lpstr>Calibri</vt:lpstr>
      <vt:lpstr>Urban</vt:lpstr>
      <vt:lpstr>Urban</vt:lpstr>
      <vt:lpstr>Urban</vt:lpstr>
      <vt:lpstr>Urban</vt:lpstr>
      <vt:lpstr>SECULAR HUMANISM</vt:lpstr>
      <vt:lpstr>DEWEY AND JAMES REVISITED</vt:lpstr>
      <vt:lpstr>A SHARED ASSUMPTION</vt:lpstr>
      <vt:lpstr>THE ARGUMENT FROM SYMMETRY</vt:lpstr>
      <vt:lpstr>FURTHER …</vt:lpstr>
      <vt:lpstr>“AGNOSTO-ATHEISM”</vt:lpstr>
      <vt:lpstr>THE VARIETIES OF RELIGION</vt:lpstr>
      <vt:lpstr>EXTREME LITERALISM</vt:lpstr>
      <vt:lpstr>LESS EXTREME LITERALISM</vt:lpstr>
      <vt:lpstr>NON-LITERALISM</vt:lpstr>
      <vt:lpstr>FAITH</vt:lpstr>
      <vt:lpstr>DEWEY’S “COMMON FAITH”</vt:lpstr>
      <vt:lpstr>A NATURAL REACTION</vt:lpstr>
      <vt:lpstr>YET …</vt:lpstr>
      <vt:lpstr>CONTEMPORARY ATHEISM</vt:lpstr>
      <vt:lpstr>Slide 16</vt:lpstr>
      <vt:lpstr>WHY RELIGION?</vt:lpstr>
      <vt:lpstr>RESIDUAL NEEDS</vt:lpstr>
      <vt:lpstr>FUNCTIONS</vt:lpstr>
      <vt:lpstr>THE PROBLEM OF THE PUBLIC (AGAIN)</vt:lpstr>
      <vt:lpstr>SOCIAL JUSTICE</vt:lpstr>
      <vt:lpstr>MEANING</vt:lpstr>
      <vt:lpstr>DEATH</vt:lpstr>
      <vt:lpstr>DILUTED LIBERALISM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SECULAR HUMANISM</dc:title>
  <dc:creator>Kitcher Philip S.</dc:creator>
  <cp:lastModifiedBy>Henrik Rydenfelt</cp:lastModifiedBy>
  <cp:revision>2</cp:revision>
  <dcterms:created xsi:type="dcterms:W3CDTF">2012-05-01T12:47:37Z</dcterms:created>
  <dcterms:modified xsi:type="dcterms:W3CDTF">2012-05-04T00:12:32Z</dcterms:modified>
</cp:coreProperties>
</file>